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65" r:id="rId4"/>
    <p:sldId id="266" r:id="rId5"/>
    <p:sldId id="271" r:id="rId6"/>
    <p:sldId id="273" r:id="rId7"/>
    <p:sldId id="279" r:id="rId8"/>
    <p:sldId id="286" r:id="rId9"/>
    <p:sldId id="289" r:id="rId10"/>
    <p:sldId id="290" r:id="rId11"/>
    <p:sldId id="294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FEA34F-EBBE-42C3-9E63-60E5DD3E8FA5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8A0137-DDB1-4850-84A1-4C9594D9E4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509121"/>
            <a:ext cx="5906517" cy="14255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Щеберева</a:t>
            </a:r>
            <a:r>
              <a:rPr lang="ru-RU" dirty="0" smtClean="0"/>
              <a:t> </a:t>
            </a:r>
            <a:r>
              <a:rPr lang="ru-RU" dirty="0" smtClean="0"/>
              <a:t>И.А, </a:t>
            </a:r>
            <a:endParaRPr lang="ru-RU" dirty="0"/>
          </a:p>
          <a:p>
            <a:r>
              <a:rPr lang="ru-RU" dirty="0"/>
              <a:t>учитель МАОУ «Бизинская СОШ»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40324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Школа.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Школьные принадлежности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Презентация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 уроку английского </a:t>
            </a:r>
            <a:r>
              <a:rPr lang="ru-RU" sz="2000" dirty="0" smtClean="0"/>
              <a:t>языка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ru-RU" sz="2000" dirty="0" smtClean="0"/>
              <a:t>во 2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4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08012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smtClean="0"/>
              <a:t>pencil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27316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1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58112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532440" cy="6597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/>
              <a:t>1. </a:t>
            </a:r>
            <a:r>
              <a:rPr lang="en-US" sz="4000" dirty="0"/>
              <a:t>a pencil box 	</a:t>
            </a:r>
            <a:r>
              <a:rPr lang="ru-RU" sz="4000" dirty="0" smtClean="0"/>
              <a:t>	</a:t>
            </a:r>
            <a:r>
              <a:rPr lang="en-US" sz="4000" dirty="0" smtClean="0"/>
              <a:t>a) </a:t>
            </a:r>
            <a:r>
              <a:rPr lang="ru-RU" sz="4000" dirty="0" smtClean="0"/>
              <a:t>сумка</a:t>
            </a:r>
            <a:endParaRPr lang="ru-RU" sz="4000" dirty="0"/>
          </a:p>
          <a:p>
            <a:pPr marL="4572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a workbook </a:t>
            </a:r>
            <a:r>
              <a:rPr lang="ru-RU" sz="4000" dirty="0" smtClean="0"/>
              <a:t>	</a:t>
            </a:r>
            <a:r>
              <a:rPr lang="en-US" sz="4000" dirty="0" smtClean="0"/>
              <a:t>	b) </a:t>
            </a:r>
            <a:r>
              <a:rPr lang="ru-RU" sz="4000" dirty="0" smtClean="0"/>
              <a:t>линейка</a:t>
            </a:r>
            <a:endParaRPr lang="ru-RU" sz="4000" dirty="0" smtClean="0"/>
          </a:p>
          <a:p>
            <a:pPr marL="45720" indent="0">
              <a:buNone/>
            </a:pPr>
            <a:r>
              <a:rPr lang="en-US" sz="4000" dirty="0" smtClean="0"/>
              <a:t>3. </a:t>
            </a:r>
            <a:r>
              <a:rPr lang="en-US" sz="4000" dirty="0"/>
              <a:t>a </a:t>
            </a:r>
            <a:r>
              <a:rPr lang="en-US" sz="4000" dirty="0" smtClean="0"/>
              <a:t>textbook</a:t>
            </a:r>
            <a:r>
              <a:rPr lang="ru-RU" sz="4000" dirty="0" smtClean="0"/>
              <a:t>	</a:t>
            </a:r>
            <a:r>
              <a:rPr lang="en-US" sz="4000" dirty="0" smtClean="0"/>
              <a:t>	c) </a:t>
            </a:r>
            <a:r>
              <a:rPr lang="ru-RU" sz="4000" dirty="0" smtClean="0"/>
              <a:t>резинка</a:t>
            </a:r>
            <a:endParaRPr lang="ru-RU" sz="4000" dirty="0" smtClean="0"/>
          </a:p>
          <a:p>
            <a:pPr marL="45720" indent="0">
              <a:buNone/>
            </a:pPr>
            <a:r>
              <a:rPr lang="en-US" sz="4000" dirty="0" smtClean="0"/>
              <a:t>4. </a:t>
            </a:r>
            <a:r>
              <a:rPr lang="en-US" sz="4000" dirty="0"/>
              <a:t>a pencil 	</a:t>
            </a:r>
            <a:r>
              <a:rPr lang="ru-RU" sz="4000" dirty="0" smtClean="0"/>
              <a:t>	</a:t>
            </a:r>
            <a:r>
              <a:rPr lang="en-US" sz="4000" dirty="0" smtClean="0"/>
              <a:t>	d) </a:t>
            </a:r>
            <a:r>
              <a:rPr lang="ru-RU" sz="4000" dirty="0" smtClean="0"/>
              <a:t>ручка</a:t>
            </a:r>
            <a:endParaRPr lang="ru-RU" sz="4000" dirty="0" smtClean="0"/>
          </a:p>
          <a:p>
            <a:pPr marL="45720" indent="0">
              <a:buNone/>
            </a:pPr>
            <a:r>
              <a:rPr lang="en-US" sz="4000" dirty="0" smtClean="0"/>
              <a:t>5. </a:t>
            </a:r>
            <a:r>
              <a:rPr lang="en-US" sz="4000" dirty="0"/>
              <a:t>a pen 	</a:t>
            </a:r>
            <a:r>
              <a:rPr lang="en-US" sz="4000" dirty="0" smtClean="0"/>
              <a:t>		</a:t>
            </a:r>
            <a:r>
              <a:rPr lang="en-US" sz="4000" dirty="0" smtClean="0"/>
              <a:t>e) </a:t>
            </a:r>
            <a:r>
              <a:rPr lang="ru-RU" sz="4000" dirty="0" smtClean="0"/>
              <a:t>карандаш</a:t>
            </a:r>
            <a:endParaRPr lang="ru-RU" sz="4000" dirty="0" smtClean="0"/>
          </a:p>
          <a:p>
            <a:pPr marL="45720" indent="0">
              <a:buNone/>
            </a:pPr>
            <a:r>
              <a:rPr lang="en-US" sz="4000" dirty="0" smtClean="0"/>
              <a:t>6. </a:t>
            </a:r>
            <a:r>
              <a:rPr lang="en-US" sz="4000" dirty="0"/>
              <a:t>a rubber 	</a:t>
            </a:r>
            <a:r>
              <a:rPr lang="en-US" sz="4000" dirty="0" smtClean="0"/>
              <a:t>		</a:t>
            </a:r>
            <a:r>
              <a:rPr lang="en-US" sz="4000" dirty="0" smtClean="0"/>
              <a:t>f) </a:t>
            </a:r>
            <a:r>
              <a:rPr lang="ru-RU" sz="4000" dirty="0" smtClean="0"/>
              <a:t>учебник</a:t>
            </a:r>
            <a:endParaRPr lang="en-US" sz="4000" dirty="0"/>
          </a:p>
          <a:p>
            <a:pPr marL="45720" indent="0">
              <a:buNone/>
            </a:pPr>
            <a:r>
              <a:rPr lang="en-US" sz="4000" dirty="0" smtClean="0"/>
              <a:t>7. </a:t>
            </a:r>
            <a:r>
              <a:rPr lang="en-US" sz="4000" dirty="0"/>
              <a:t>a </a:t>
            </a:r>
            <a:r>
              <a:rPr lang="en-US" sz="4000" dirty="0" smtClean="0"/>
              <a:t>ruler </a:t>
            </a:r>
            <a:r>
              <a:rPr lang="en-US" sz="4000" dirty="0"/>
              <a:t>	</a:t>
            </a:r>
            <a:r>
              <a:rPr lang="en-US" sz="4000" dirty="0" smtClean="0"/>
              <a:t>		g) </a:t>
            </a:r>
            <a:r>
              <a:rPr lang="ru-RU" sz="4000" dirty="0" smtClean="0"/>
              <a:t>тетрадь</a:t>
            </a:r>
            <a:endParaRPr lang="en-US" sz="4000" dirty="0" smtClean="0"/>
          </a:p>
          <a:p>
            <a:pPr marL="45720" indent="0">
              <a:buNone/>
            </a:pPr>
            <a:r>
              <a:rPr lang="en-US" sz="4000" dirty="0" smtClean="0"/>
              <a:t>8. </a:t>
            </a:r>
            <a:r>
              <a:rPr lang="en-US" sz="4000" dirty="0" smtClean="0"/>
              <a:t>a </a:t>
            </a:r>
            <a:r>
              <a:rPr lang="en-US" sz="4000" dirty="0"/>
              <a:t>bag </a:t>
            </a:r>
            <a:r>
              <a:rPr lang="ru-RU" sz="4000" dirty="0" smtClean="0"/>
              <a:t>	</a:t>
            </a:r>
            <a:r>
              <a:rPr lang="en-US" sz="4000" dirty="0" smtClean="0"/>
              <a:t>		h) </a:t>
            </a:r>
            <a:r>
              <a:rPr lang="ru-RU" sz="4000" dirty="0" smtClean="0"/>
              <a:t>пенал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51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7029400" cy="6192688"/>
          </a:xfrm>
        </p:spPr>
        <p:txBody>
          <a:bodyPr>
            <a:noAutofit/>
          </a:bodyPr>
          <a:lstStyle/>
          <a:p>
            <a:r>
              <a:rPr lang="en-US" sz="4000" dirty="0"/>
              <a:t>1-h </a:t>
            </a:r>
            <a:endParaRPr lang="en-US" sz="4000" dirty="0" smtClean="0"/>
          </a:p>
          <a:p>
            <a:r>
              <a:rPr lang="en-US" sz="4000" dirty="0" smtClean="0"/>
              <a:t>2-g </a:t>
            </a:r>
          </a:p>
          <a:p>
            <a:r>
              <a:rPr lang="en-US" sz="4000" dirty="0" smtClean="0"/>
              <a:t>3-f </a:t>
            </a:r>
          </a:p>
          <a:p>
            <a:r>
              <a:rPr lang="en-US" sz="4000" dirty="0" smtClean="0"/>
              <a:t>4-e </a:t>
            </a:r>
          </a:p>
          <a:p>
            <a:r>
              <a:rPr lang="en-US" sz="4000" dirty="0" smtClean="0"/>
              <a:t>5-d </a:t>
            </a:r>
          </a:p>
          <a:p>
            <a:r>
              <a:rPr lang="en-US" sz="4000" dirty="0" smtClean="0"/>
              <a:t>6-c </a:t>
            </a:r>
          </a:p>
          <a:p>
            <a:r>
              <a:rPr lang="en-US" sz="4000" dirty="0" smtClean="0"/>
              <a:t>7-b </a:t>
            </a:r>
          </a:p>
          <a:p>
            <a:r>
              <a:rPr lang="en-US" sz="4000" dirty="0" smtClean="0"/>
              <a:t>8-a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816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58112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564980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4000" dirty="0" smtClean="0"/>
              <a:t>1. a bag</a:t>
            </a:r>
            <a:endParaRPr lang="ru-RU" sz="4000" dirty="0"/>
          </a:p>
          <a:p>
            <a:pPr marL="45720" indent="0">
              <a:buNone/>
            </a:pPr>
            <a:r>
              <a:rPr lang="en-US" sz="4000" dirty="0" smtClean="0"/>
              <a:t>2. a ruler</a:t>
            </a:r>
            <a:endParaRPr lang="ru-RU" sz="4000" dirty="0" smtClean="0"/>
          </a:p>
          <a:p>
            <a:pPr marL="45720" indent="0">
              <a:buNone/>
            </a:pPr>
            <a:r>
              <a:rPr lang="en-US" sz="4000" dirty="0" smtClean="0"/>
              <a:t>3. a rubber</a:t>
            </a:r>
            <a:endParaRPr lang="ru-RU" sz="4000" dirty="0" smtClean="0"/>
          </a:p>
          <a:p>
            <a:pPr marL="45720" indent="0">
              <a:buNone/>
            </a:pPr>
            <a:r>
              <a:rPr lang="en-US" sz="4000" dirty="0" smtClean="0"/>
              <a:t>4. a pen</a:t>
            </a:r>
            <a:endParaRPr lang="ru-RU" sz="4000" dirty="0" smtClean="0"/>
          </a:p>
          <a:p>
            <a:pPr marL="45720" indent="0">
              <a:buNone/>
            </a:pPr>
            <a:r>
              <a:rPr lang="en-US" sz="4000" dirty="0" smtClean="0"/>
              <a:t>5. a pencil</a:t>
            </a:r>
            <a:endParaRPr lang="ru-RU" sz="4000" dirty="0" smtClean="0"/>
          </a:p>
          <a:p>
            <a:pPr marL="45720" indent="0">
              <a:buNone/>
            </a:pPr>
            <a:r>
              <a:rPr lang="en-US" sz="4000" dirty="0" smtClean="0"/>
              <a:t>6. a textbook</a:t>
            </a:r>
            <a:endParaRPr lang="en-US" sz="4000" dirty="0"/>
          </a:p>
          <a:p>
            <a:pPr marL="45720" indent="0">
              <a:buNone/>
            </a:pPr>
            <a:r>
              <a:rPr lang="en-US" sz="4000" dirty="0" smtClean="0"/>
              <a:t>7. a workbook</a:t>
            </a:r>
          </a:p>
          <a:p>
            <a:pPr marL="45720" indent="0">
              <a:buNone/>
            </a:pPr>
            <a:r>
              <a:rPr lang="en-US" sz="4000" dirty="0" smtClean="0"/>
              <a:t>8. a </a:t>
            </a:r>
            <a:r>
              <a:rPr lang="en-US" sz="4000" dirty="0"/>
              <a:t>pencil </a:t>
            </a:r>
            <a:r>
              <a:rPr lang="en-US" sz="4000" dirty="0" smtClean="0"/>
              <a:t>box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805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100811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desk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1629"/>
            <a:ext cx="5459218" cy="529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0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517232"/>
            <a:ext cx="6984776" cy="93610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blackboard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464496" cy="569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936104"/>
          </a:xfrm>
        </p:spPr>
        <p:txBody>
          <a:bodyPr/>
          <a:lstStyle/>
          <a:p>
            <a:r>
              <a:rPr lang="ru-RU" dirty="0"/>
              <a:t>а</a:t>
            </a:r>
            <a:r>
              <a:rPr lang="en-US" dirty="0" smtClean="0"/>
              <a:t> </a:t>
            </a:r>
            <a:r>
              <a:rPr lang="en-US" dirty="0"/>
              <a:t>teacher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59" y="548680"/>
            <a:ext cx="495924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100811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bag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76672"/>
            <a:ext cx="4248472" cy="48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86409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calculator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95650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7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8964488" cy="936104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w</a:t>
            </a:r>
            <a:r>
              <a:rPr lang="en-US" dirty="0" smtClean="0"/>
              <a:t>orkbook </a:t>
            </a:r>
            <a:r>
              <a:rPr lang="en-US" dirty="0" smtClean="0"/>
              <a:t>\ exercise book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74873">
            <a:off x="-253586" y="-21811"/>
            <a:ext cx="6667108" cy="607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86409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pen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36504" cy="452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404</TotalTime>
  <Words>76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Школа.  Школьные принадлежности Презентация  к уроку английского языка  во 2 классе</vt:lpstr>
      <vt:lpstr>Презентация PowerPoint</vt:lpstr>
      <vt:lpstr>a desk</vt:lpstr>
      <vt:lpstr>a blackboard</vt:lpstr>
      <vt:lpstr>а teacher</vt:lpstr>
      <vt:lpstr>a bag</vt:lpstr>
      <vt:lpstr>a calculator</vt:lpstr>
      <vt:lpstr>a workbook \ exercise book</vt:lpstr>
      <vt:lpstr>a pen</vt:lpstr>
      <vt:lpstr>a pencil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</dc:title>
  <dc:creator>Ученик</dc:creator>
  <cp:lastModifiedBy>Ученик</cp:lastModifiedBy>
  <cp:revision>48</cp:revision>
  <dcterms:created xsi:type="dcterms:W3CDTF">2014-03-20T06:39:10Z</dcterms:created>
  <dcterms:modified xsi:type="dcterms:W3CDTF">2016-04-15T04:57:57Z</dcterms:modified>
</cp:coreProperties>
</file>