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  <p:sldId id="258" r:id="rId4"/>
    <p:sldId id="263" r:id="rId5"/>
    <p:sldId id="262" r:id="rId6"/>
    <p:sldId id="261" r:id="rId7"/>
    <p:sldId id="260" r:id="rId8"/>
    <p:sldId id="259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211960" y="5445224"/>
            <a:ext cx="5495528" cy="6858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Презентацию  по технологии выполнила ученица  10 класса МАОУ «</a:t>
            </a:r>
            <a:r>
              <a:rPr lang="ru-RU" sz="2000" dirty="0" err="1" smtClean="0"/>
              <a:t>Бизинской</a:t>
            </a:r>
            <a:r>
              <a:rPr lang="ru-RU" sz="2000" dirty="0" smtClean="0"/>
              <a:t> СОШ»  Трофимова Мария</a:t>
            </a:r>
          </a:p>
          <a:p>
            <a:r>
              <a:rPr lang="ru-RU" sz="2000" dirty="0" smtClean="0"/>
              <a:t>Учитель: </a:t>
            </a:r>
            <a:r>
              <a:rPr lang="ru-RU" sz="2000" dirty="0" err="1" smtClean="0"/>
              <a:t>Бобова</a:t>
            </a:r>
            <a:r>
              <a:rPr lang="ru-RU" sz="2000" dirty="0" smtClean="0"/>
              <a:t> Марина Викторовна</a:t>
            </a: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8012360" cy="6858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1"/>
                </a:solidFill>
              </a:rPr>
              <a:t>Моя будущая профессия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5" b="983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116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484784"/>
            <a:ext cx="4427984" cy="4611216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Кондитер — это профессиональный повар, создающий кондитерские изделия, десерты, и другую запечённую еду. Представителей этой профессии можно встретить в крупных отелях, ресторанах и пекарнях. Реже кондитером называется человек, чей бизнес связан с продажей кондитерских изделий.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142" y="3645024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071" y="5715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793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600" dirty="0"/>
              <a:t>Кондитер занимается </a:t>
            </a:r>
            <a:r>
              <a:rPr lang="ru-RU" sz="1600" dirty="0" smtClean="0"/>
              <a:t>приготовлением </a:t>
            </a:r>
            <a:r>
              <a:rPr lang="ru-RU" sz="1600" dirty="0"/>
              <a:t>различных видов теста, начинок, кремов по заданной рецептуре. Выпекает и украшает продукцию. Это высококачественные, разнообразного вида, вкуса и аромата пищевые продукты. Большая часть работ выполняется вручную с помощью специальных инструментов, превращая профессию кондитера в искусство.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6" b="365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502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600" b="1" dirty="0"/>
              <a:t>Помимо этого кондитер обязан знать сроки и условия хранения ингредиентов и готовых продуктов</a:t>
            </a:r>
            <a:r>
              <a:rPr lang="ru-RU" sz="1600" b="1" dirty="0" smtClean="0"/>
              <a:t>.</a:t>
            </a:r>
            <a:endParaRPr lang="ru-RU" sz="1600" b="1" dirty="0"/>
          </a:p>
          <a:p>
            <a:r>
              <a:rPr lang="ru-RU" sz="1600" b="1" dirty="0"/>
              <a:t>Готовит кондитерские изделия на кондитерских фабриках и в специализированных цехах хлебозаводов. 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5" b="28005"/>
          <a:stretch>
            <a:fillRect/>
          </a:stretch>
        </p:blipFill>
        <p:spPr bwMode="auto">
          <a:xfrm>
            <a:off x="2051720" y="404664"/>
            <a:ext cx="6336704" cy="3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020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-22479" y="1556792"/>
            <a:ext cx="5652120" cy="530120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Готовит по рецептуре разные виды теста, кремов, начинок. Замешивает, сбивает, раскатывает и разделывает тесто, формирует из него нужные изделия (торт, пирожное, печенье и др.), выпекает их до готовности. Наполняет пирожные и торты кремом, помадкой, шоколадом, взбитыми сливками и пр. Проверяет вес готовых изделий, что помогает определить, правильно ли была соблюдена рецептура.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Также кондитер составляет меню, формирует заявки на продукты, полуфабрикаты, следит за качеством продукции.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062" y="620688"/>
            <a:ext cx="325492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062" y="3429000"/>
            <a:ext cx="3254928" cy="283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112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6408712" cy="633670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Личные качества:</a:t>
            </a:r>
          </a:p>
          <a:p>
            <a:endParaRPr lang="ru-RU" dirty="0"/>
          </a:p>
          <a:p>
            <a:r>
              <a:rPr lang="ru-RU" dirty="0"/>
              <a:t>Творческий подход к делу, аккуратность, крепкое здоровье, развитая вкусовая память.</a:t>
            </a:r>
          </a:p>
          <a:p>
            <a:endParaRPr lang="ru-RU" dirty="0"/>
          </a:p>
          <a:p>
            <a:r>
              <a:rPr lang="ru-RU" dirty="0"/>
              <a:t>Требования:</a:t>
            </a:r>
          </a:p>
          <a:p>
            <a:endParaRPr lang="ru-RU" dirty="0"/>
          </a:p>
          <a:p>
            <a:r>
              <a:rPr lang="ru-RU" dirty="0"/>
              <a:t>Для деятельности необходимы тонкая вкусовая и обонятельная чувствительность, тонкое цветоразличение, хорошая зрительно-двигательная координация (на уровне движений рук). Он должен прекрасно разбираться в продуктах, их составе, ингредиентах, владеть всеми секретами работы оборудования.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680" y="188640"/>
            <a:ext cx="3350661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473" y="3140968"/>
            <a:ext cx="21907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502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7105"/>
            <a:ext cx="8208912" cy="45020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Образование:</a:t>
            </a:r>
          </a:p>
          <a:p>
            <a:endParaRPr lang="ru-RU" sz="1400" dirty="0"/>
          </a:p>
          <a:p>
            <a:r>
              <a:rPr lang="ru-RU" sz="2000" dirty="0"/>
              <a:t>Среднее: специальности Кондитер сахаристых изделий, Повар-кондитер, Технология продуктов общественного питания.</a:t>
            </a:r>
          </a:p>
          <a:p>
            <a:pPr marL="0" indent="0">
              <a:buNone/>
            </a:pPr>
            <a:r>
              <a:rPr lang="ru-RU" sz="1400" dirty="0" smtClean="0"/>
              <a:t> 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Области </a:t>
            </a:r>
            <a:r>
              <a:rPr lang="ru-RU" sz="2000" dirty="0"/>
              <a:t>применения профессиональных знаний:</a:t>
            </a:r>
          </a:p>
          <a:p>
            <a:endParaRPr lang="ru-RU" sz="1400" dirty="0"/>
          </a:p>
          <a:p>
            <a:endParaRPr lang="ru-RU" sz="1400" dirty="0"/>
          </a:p>
          <a:p>
            <a:r>
              <a:rPr lang="ru-RU" sz="1600" dirty="0"/>
              <a:t>- предприятия общественного питания (рестораны, кафе, столовые, буфеты, чайные, закусочные);</a:t>
            </a:r>
          </a:p>
          <a:p>
            <a:endParaRPr lang="ru-RU" sz="1600" dirty="0"/>
          </a:p>
          <a:p>
            <a:r>
              <a:rPr lang="ru-RU" sz="1600" dirty="0"/>
              <a:t>- медицинские учреждения (больницы, санатории, оздоровительные лагеря);</a:t>
            </a:r>
          </a:p>
          <a:p>
            <a:endParaRPr lang="ru-RU" sz="1600" dirty="0"/>
          </a:p>
          <a:p>
            <a:r>
              <a:rPr lang="ru-RU" sz="1600" dirty="0"/>
              <a:t>- образовательные учреждения (школы, детские сады, институты, колледжи, техникумы, училища);</a:t>
            </a:r>
          </a:p>
          <a:p>
            <a:endParaRPr lang="ru-RU" sz="1600" dirty="0"/>
          </a:p>
          <a:p>
            <a:r>
              <a:rPr lang="ru-RU" sz="1600" dirty="0"/>
              <a:t>- фабрики-заготовочные, фабрики-кухни, комбинаты полуфабрикатов;</a:t>
            </a:r>
          </a:p>
          <a:p>
            <a:endParaRPr lang="ru-RU" sz="1600" dirty="0"/>
          </a:p>
          <a:p>
            <a:r>
              <a:rPr lang="ru-RU" sz="1600" dirty="0"/>
              <a:t>- магазины-кулинарии.</a:t>
            </a:r>
          </a:p>
        </p:txBody>
      </p:sp>
    </p:spTree>
    <p:extLst>
      <p:ext uri="{BB962C8B-B14F-4D97-AF65-F5344CB8AC3E}">
        <p14:creationId xmlns:p14="http://schemas.microsoft.com/office/powerpoint/2010/main" val="1371562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5328592" cy="640871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Медицинские противопоказания:</a:t>
            </a:r>
          </a:p>
          <a:p>
            <a:endParaRPr lang="ru-RU" dirty="0"/>
          </a:p>
          <a:p>
            <a:r>
              <a:rPr lang="ru-RU" dirty="0"/>
              <a:t>Работа не рекомендуется людям, имеющим аллергические реакции на пищевые продукты и заболевания: органов дыхания (бронхиальная астма, хроническая пневмония и др.); сердечно-сосудистой системы (гипертония, сердечная недостаточность и др.); почек и мочевых путей (нефрит, почечная недостаточность и др.); опорно-двигательного аппарата, ограничивающие подвижность рук; нервной системы (менингит, миелит и др.); органов зрения (значительное понижение остроты зрения и цветоразличения); кожи с локализацией на кистях рук (</a:t>
            </a:r>
            <a:r>
              <a:rPr lang="ru-RU" dirty="0" err="1" smtClean="0"/>
              <a:t>дермотиты</a:t>
            </a:r>
            <a:r>
              <a:rPr lang="ru-RU" dirty="0"/>
              <a:t>, экзема и др.).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522" y="188640"/>
            <a:ext cx="357216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823" y="2780927"/>
            <a:ext cx="2751559" cy="379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560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260648"/>
            <a:ext cx="5975576" cy="4495800"/>
          </a:xfrm>
        </p:spPr>
        <p:txBody>
          <a:bodyPr>
            <a:normAutofit/>
          </a:bodyPr>
          <a:lstStyle/>
          <a:p>
            <a:r>
              <a:rPr lang="ru-RU" sz="7200" dirty="0" smtClean="0"/>
              <a:t>Спасибо за внимание</a:t>
            </a:r>
            <a:endParaRPr lang="ru-RU" sz="7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258" y="1124744"/>
            <a:ext cx="3650142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51243"/>
            <a:ext cx="4536504" cy="299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4471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</TotalTime>
  <Words>452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Обычная</vt:lpstr>
      <vt:lpstr>Моя будущая профессия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будущая профессия</dc:title>
  <dc:creator>Ученик</dc:creator>
  <cp:lastModifiedBy>Ученик</cp:lastModifiedBy>
  <cp:revision>5</cp:revision>
  <dcterms:created xsi:type="dcterms:W3CDTF">2016-03-16T06:33:55Z</dcterms:created>
  <dcterms:modified xsi:type="dcterms:W3CDTF">2016-04-15T05:58:42Z</dcterms:modified>
</cp:coreProperties>
</file>