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ПРОЕКТ: «Дед Мороз из соленого теста»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ученица 11 класса</a:t>
            </a:r>
          </a:p>
          <a:p>
            <a:r>
              <a:rPr lang="ru-RU" dirty="0" smtClean="0"/>
              <a:t>Редькина Татьяна</a:t>
            </a:r>
            <a:endParaRPr lang="ru-RU" dirty="0"/>
          </a:p>
          <a:p>
            <a:r>
              <a:rPr lang="ru-RU" dirty="0" smtClean="0"/>
              <a:t>МАОУ «Бизинская СОШ»</a:t>
            </a:r>
          </a:p>
          <a:p>
            <a:r>
              <a:rPr lang="ru-RU" dirty="0" smtClean="0"/>
              <a:t>Предмет: технология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Бобова</a:t>
            </a:r>
            <a:r>
              <a:rPr lang="ru-RU" dirty="0" smtClean="0"/>
              <a:t> М.В</a:t>
            </a:r>
          </a:p>
          <a:p>
            <a:r>
              <a:rPr lang="ru-RU" dirty="0" smtClean="0"/>
              <a:t>2016г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576798" cy="365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52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3712456" cy="23412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Пятый шаг </a:t>
            </a:r>
          </a:p>
          <a:p>
            <a:r>
              <a:rPr lang="ru-RU" dirty="0"/>
              <a:t>Высохшее изделие раскрашиваем акриловыми красками. Шапочку, шубу, рукавички, носик красим красным цветом. «Меха», бороду, усы – бледно-синим.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87" y="3068961"/>
            <a:ext cx="4747713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6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http://ped-kopilka.ru/blogs/shigapova-gulnaz/master-klas-ded-moroz-iz-sol-nogo-testahttp://kladraz.ru/blogs/lyutikova-tatjana/master-klas-po-izgotovleniyu-elochnoi-igrushki-ded-moroz-v-netradicionoi-tehnike-testoplastika.html.html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5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297" y="2996952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dirty="0"/>
              <a:t>З</a:t>
            </a:r>
            <a:r>
              <a:rPr lang="ru-RU" dirty="0" smtClean="0"/>
              <a:t>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17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Назначение…цель…задачи…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Назначение </a:t>
            </a:r>
            <a:r>
              <a:rPr lang="ru-RU" b="1" dirty="0" smtClean="0"/>
              <a:t>проекта:</a:t>
            </a:r>
            <a:r>
              <a:rPr lang="ru-RU" dirty="0" smtClean="0"/>
              <a:t> </a:t>
            </a:r>
            <a:r>
              <a:rPr lang="ru-RU" dirty="0"/>
              <a:t>украшение интерьера, изготовление подарков к Новому году.</a:t>
            </a:r>
            <a:br>
              <a:rPr lang="ru-RU" dirty="0"/>
            </a:br>
            <a:r>
              <a:rPr lang="ru-RU" b="1" dirty="0"/>
              <a:t>Цель:</a:t>
            </a:r>
            <a:r>
              <a:rPr lang="ru-RU" dirty="0"/>
              <a:t> развитие творческих способностей </a:t>
            </a:r>
            <a:r>
              <a:rPr lang="ru-RU" dirty="0" smtClean="0"/>
              <a:t>средствами </a:t>
            </a:r>
            <a:r>
              <a:rPr lang="ru-RU" dirty="0" err="1"/>
              <a:t>тестопластики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Задачи: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- формировать умения и навыки работы с пластичными материалами,</a:t>
            </a:r>
            <a:br>
              <a:rPr lang="ru-RU" dirty="0"/>
            </a:br>
            <a:r>
              <a:rPr lang="ru-RU" dirty="0"/>
              <a:t>- развивать мелкую моторику пальцев,</a:t>
            </a:r>
            <a:br>
              <a:rPr lang="ru-RU" dirty="0"/>
            </a:br>
            <a:r>
              <a:rPr lang="ru-RU" dirty="0"/>
              <a:t>- обогащать и расширять художественный </a:t>
            </a:r>
            <a:r>
              <a:rPr lang="ru-RU" dirty="0" smtClean="0"/>
              <a:t>опыт.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637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СОЛЕНОЕ ТЕСТО…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Соленое тесто</a:t>
            </a:r>
            <a:r>
              <a:rPr lang="ru-RU" dirty="0"/>
              <a:t> – удивительный материал для лепки разных композиций и фигур: пластичный, мягкий, нежный. Особенно он удобен для выполнения детских поделок, так как имеет массу достоинств по сравнению с пластилином и глиной. Тесто не пачкает руки и не прилипает. А при правильном, пропорциональном замесе не трескается, не крошится и хранится довольно долго. Лепкой из солёного теста с огромным интересом занимаются дети. </a:t>
            </a:r>
            <a:br>
              <a:rPr lang="ru-RU" dirty="0"/>
            </a:br>
            <a:r>
              <a:rPr lang="ru-RU" dirty="0"/>
              <a:t>В преддверие Нового года я решила </a:t>
            </a:r>
            <a:r>
              <a:rPr lang="ru-RU" dirty="0" smtClean="0"/>
              <a:t>изготовить сувенир </a:t>
            </a:r>
            <a:r>
              <a:rPr lang="ru-RU" dirty="0"/>
              <a:t>из соленого теста. Изделие должно было быть простым в исполнении, но оригинальным и интересным. Мной была придумана и разработана фигурка Дедушки Мороза, состоящая их </a:t>
            </a:r>
            <a:r>
              <a:rPr lang="ru-RU" dirty="0" smtClean="0"/>
              <a:t>нескольких деталей</a:t>
            </a:r>
            <a:r>
              <a:rPr lang="ru-RU" dirty="0"/>
              <a:t>. С таким изделием справится даже маленький мастер!</a:t>
            </a:r>
          </a:p>
        </p:txBody>
      </p:sp>
    </p:spTree>
    <p:extLst>
      <p:ext uri="{BB962C8B-B14F-4D97-AF65-F5344CB8AC3E}">
        <p14:creationId xmlns:p14="http://schemas.microsoft.com/office/powerpoint/2010/main" val="258147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изготовления сувенира нам понадобится…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- </a:t>
            </a:r>
            <a:r>
              <a:rPr lang="ru-RU" sz="2000" dirty="0" smtClean="0"/>
              <a:t>соленое тесто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фольга</a:t>
            </a:r>
            <a:br>
              <a:rPr lang="ru-RU" sz="2000" dirty="0"/>
            </a:br>
            <a:r>
              <a:rPr lang="ru-RU" sz="2000" dirty="0"/>
              <a:t>- клей (ПВА, «Момент»)</a:t>
            </a:r>
            <a:br>
              <a:rPr lang="ru-RU" sz="2000" dirty="0"/>
            </a:br>
            <a:r>
              <a:rPr lang="ru-RU" sz="2000" dirty="0"/>
              <a:t>- краски художественные акриловые</a:t>
            </a:r>
            <a:br>
              <a:rPr lang="ru-RU" sz="2000" dirty="0"/>
            </a:br>
            <a:r>
              <a:rPr lang="ru-RU" sz="2000" dirty="0"/>
              <a:t>- кисточки</a:t>
            </a:r>
            <a:br>
              <a:rPr lang="ru-RU" sz="2000" dirty="0"/>
            </a:br>
            <a:r>
              <a:rPr lang="ru-RU" sz="2000" dirty="0"/>
              <a:t>- баночка для воды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100478"/>
            <a:ext cx="4693530" cy="356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3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 соленого теста…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Рецепт теста:</a:t>
            </a:r>
            <a:r>
              <a:rPr lang="ru-RU" dirty="0"/>
              <a:t> мука – 200 </a:t>
            </a:r>
            <a:r>
              <a:rPr lang="ru-RU" dirty="0" err="1"/>
              <a:t>гр</a:t>
            </a:r>
            <a:r>
              <a:rPr lang="ru-RU" dirty="0"/>
              <a:t>, соль – 200 </a:t>
            </a:r>
            <a:r>
              <a:rPr lang="ru-RU" dirty="0" err="1"/>
              <a:t>гр</a:t>
            </a:r>
            <a:r>
              <a:rPr lang="ru-RU" dirty="0"/>
              <a:t>, вода – 125 </a:t>
            </a:r>
            <a:r>
              <a:rPr lang="ru-RU" dirty="0" err="1"/>
              <a:t>гр</a:t>
            </a:r>
            <a:r>
              <a:rPr lang="ru-RU" dirty="0"/>
              <a:t> , чуть-чуть клей ПВА (примерно половину чайной ложки). Замешиваем крутое тесто, так чтобы не липло к рукам, было эластичное. Чтобы не высохло, готовое тесто нужно хранить в полиэтиленовом пакете.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219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4864584" cy="29893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Первый шаг </a:t>
            </a:r>
          </a:p>
          <a:p>
            <a:r>
              <a:rPr lang="ru-RU" dirty="0"/>
              <a:t>Из небольшого куска теста скатываем шарик и сплющиваем его. Ставим на него смятый в форме конуса фольгу. Фольга нужна для создания объема изделия. Оставив фольгу внутри теста, раскатываем конус – основу изделия.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23" y="908720"/>
            <a:ext cx="364104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58" y="3871657"/>
            <a:ext cx="3626114" cy="28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0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4792576" cy="3421360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Второй шаг </a:t>
            </a:r>
          </a:p>
          <a:p>
            <a:r>
              <a:rPr lang="ru-RU" dirty="0"/>
              <a:t>Начинаем оформление изделия. Нащипываем от куска теста небольшую часть и скатаем колбаску с острыми концами. Прикрепляем колбаску к основе изделия – конусу сверху, оставив небольшую часть. Эта часть – шапочка Деда Мороза, колбаска – «мех» шапочки.</a:t>
            </a:r>
            <a:br>
              <a:rPr lang="ru-RU" dirty="0"/>
            </a:br>
            <a:r>
              <a:rPr lang="ru-RU" dirty="0"/>
              <a:t>Снова скатаем колбаску, чуть длиннее предыдущей, закрепляем ее к изделию в форме воротника, сзади колбаска касается «меха» шапочки, спереди ее острые концы свисают книзу. </a:t>
            </a:r>
            <a:br>
              <a:rPr lang="ru-RU" dirty="0"/>
            </a:br>
            <a:r>
              <a:rPr lang="ru-RU" dirty="0"/>
              <a:t>Из крохотного кусочка скатаем шарик – нос Деда Мороза. Место его соединения обозначаем зубочисткой.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59" y="1019175"/>
            <a:ext cx="3415802" cy="276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48" y="4202353"/>
            <a:ext cx="3605471" cy="262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90" y="4202353"/>
            <a:ext cx="3581253" cy="262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94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4648560" cy="313332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Третий шаг </a:t>
            </a:r>
          </a:p>
          <a:p>
            <a:r>
              <a:rPr lang="ru-RU" dirty="0"/>
              <a:t>Шарик – нос прикрепляем к обозначенному месту. Снова скатаем колбаску с острыми концами, изогнем ее с середины и прокручиваем (вьем, как веревку), концы чуть защипываем (прижимаем). Таким образом, мы изготовили бороду. Ее скрепляем к голове. Усы делаем из двух кусочков теста каплевидной формы. При соединении их немного сплющиваем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70" y="548680"/>
            <a:ext cx="3634159" cy="297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52" y="3789039"/>
            <a:ext cx="3649680" cy="290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68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5800688" cy="3709392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Четвертый шаг </a:t>
            </a:r>
          </a:p>
          <a:p>
            <a:r>
              <a:rPr lang="ru-RU" sz="2200" dirty="0"/>
              <a:t>Скатаем колбаску для «меха» шубки Деда Мороза. При креплении ее внизу шубки, немного придавливаем. Для рук скатаем колбаски с расширением от плеча к запястью, делаем в них углубления для рукавичек. Рукавички формируем из лепешек и вставляем в рукава.</a:t>
            </a:r>
            <a:br>
              <a:rPr lang="ru-RU" sz="2200" dirty="0"/>
            </a:br>
            <a:r>
              <a:rPr lang="ru-RU" sz="2200" dirty="0"/>
              <a:t>Таким образом, основное изделие готово. Сушим его в комнатной температуре примерно сутки. </a:t>
            </a:r>
            <a:br>
              <a:rPr lang="ru-RU" sz="2200" dirty="0"/>
            </a:br>
            <a:endParaRPr lang="ru-RU" sz="2200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7243"/>
            <a:ext cx="3256013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13" y="4370918"/>
            <a:ext cx="3263802" cy="251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51525" cy="26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58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416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ПРОЕКТ: «Дед Мороз из соленого теста»</vt:lpstr>
      <vt:lpstr>Назначение…цель…задачи…</vt:lpstr>
      <vt:lpstr>СОЛЕНОЕ ТЕСТО…</vt:lpstr>
      <vt:lpstr>Для изготовления сувенира нам понадобится…</vt:lpstr>
      <vt:lpstr>Рецепт соленого теста…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ЛИТЕРАТУРА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«Дед Мороз из соленого теста»</dc:title>
  <dc:creator>Ученик</dc:creator>
  <cp:lastModifiedBy>Ученик</cp:lastModifiedBy>
  <cp:revision>6</cp:revision>
  <dcterms:created xsi:type="dcterms:W3CDTF">2016-01-22T07:05:43Z</dcterms:created>
  <dcterms:modified xsi:type="dcterms:W3CDTF">2016-02-19T08:26:11Z</dcterms:modified>
</cp:coreProperties>
</file>