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8FD80-77C5-734E-8AAD-2EC810163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274" y="1348344"/>
            <a:ext cx="7197726" cy="3688882"/>
          </a:xfrm>
        </p:spPr>
        <p:txBody>
          <a:bodyPr>
            <a:noAutofit/>
          </a:bodyPr>
          <a:lstStyle/>
          <a:p>
            <a:r>
              <a:rPr lang="ru-RU" sz="9600"/>
              <a:t>Моя семья </a:t>
            </a:r>
            <a:br>
              <a:rPr lang="ru-RU" sz="9600"/>
            </a:br>
            <a:endParaRPr lang="ru-RU" sz="96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CF9D1E-CE95-DC4D-BABE-1D16355C2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5" y="348562"/>
            <a:ext cx="4986374" cy="64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83C1-8154-3040-AA8E-F6A8A84A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53" y="263236"/>
            <a:ext cx="10131425" cy="1456267"/>
          </a:xfrm>
        </p:spPr>
        <p:txBody>
          <a:bodyPr>
            <a:normAutofit/>
          </a:bodyPr>
          <a:lstStyle/>
          <a:p>
            <a:r>
              <a:rPr lang="ru-RU" sz="4400" b="1" i="1" u="sng"/>
              <a:t>Моя семья состоит из 7 человек: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35440-9365-C943-8AAE-D4972DFB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268" y="2859535"/>
            <a:ext cx="10131425" cy="2744134"/>
          </a:xfrm>
        </p:spPr>
        <p:txBody>
          <a:bodyPr>
            <a:noAutofit/>
          </a:bodyPr>
          <a:lstStyle/>
          <a:p>
            <a:r>
              <a:rPr lang="ru-RU" sz="3600"/>
              <a:t>Я- Матаева Мария Олеговна </a:t>
            </a:r>
          </a:p>
          <a:p>
            <a:r>
              <a:rPr lang="ru-RU" sz="3600"/>
              <a:t>Папа- Матаев Олег Витальевич </a:t>
            </a:r>
          </a:p>
          <a:p>
            <a:r>
              <a:rPr lang="ru-RU" sz="3600"/>
              <a:t>Мама- Матаева Мария Викторовна </a:t>
            </a:r>
          </a:p>
          <a:p>
            <a:r>
              <a:rPr lang="ru-RU" sz="3600"/>
              <a:t>Сестра- Чичерина Галина Валерьевна</a:t>
            </a:r>
          </a:p>
          <a:p>
            <a:r>
              <a:rPr lang="ru-RU" sz="3600"/>
              <a:t>Сестра- Матаева Елизавета Олеговна </a:t>
            </a:r>
          </a:p>
          <a:p>
            <a:r>
              <a:rPr lang="ru-RU" sz="3600"/>
              <a:t>Сестра- Матаева Полина Олеговна </a:t>
            </a:r>
          </a:p>
          <a:p>
            <a:r>
              <a:rPr lang="ru-RU" sz="3600"/>
              <a:t>Бабушка- Чичерина Галина Афонасьевна </a:t>
            </a:r>
          </a:p>
          <a:p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70785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350CF9-1A64-694B-9860-279BE0E27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3" y="111332"/>
            <a:ext cx="7119750" cy="3919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/>
              <a:t> Моя мама работает продавцом  в магазине.</a:t>
            </a:r>
          </a:p>
          <a:p>
            <a:pPr marL="0" indent="0">
              <a:buNone/>
            </a:pPr>
            <a:r>
              <a:rPr lang="ru-RU" sz="3600"/>
              <a:t>  Продавец – это человек, который продаёт  товары необходимые людям. </a:t>
            </a:r>
          </a:p>
          <a:p>
            <a:pPr marL="0" indent="0">
              <a:buNone/>
            </a:pPr>
            <a:r>
              <a:rPr lang="ru-RU" sz="3600"/>
              <a:t> 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753C4FB-70E6-9F46-A09E-199E16F0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59" y="247403"/>
            <a:ext cx="4512028" cy="318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12706-A4BA-3744-BBB0-079A91536F39}"/>
              </a:ext>
            </a:extLst>
          </p:cNvPr>
          <p:cNvSpPr txBox="1"/>
          <p:nvPr/>
        </p:nvSpPr>
        <p:spPr>
          <a:xfrm>
            <a:off x="5984073" y="3330348"/>
            <a:ext cx="6098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/>
              <a:t>Мой папа машинист крана или крановщик. </a:t>
            </a:r>
          </a:p>
          <a:p>
            <a:r>
              <a:rPr lang="ru-RU" sz="3600"/>
              <a:t>  Крановщик- это человек,   который управляет краном для поднятия и перемещения тяжёлого груза.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DC003BA-BCF1-2A48-AB81-9324EEFE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8" y="3268188"/>
            <a:ext cx="5217335" cy="33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080FEC-CBDA-714F-B8BC-2D959B57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25" y="1411950"/>
            <a:ext cx="6525985" cy="3832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/>
              <a:t>     Отдых в нашей семье разнообразный.</a:t>
            </a:r>
          </a:p>
          <a:p>
            <a:pPr marL="0" indent="0">
              <a:buNone/>
            </a:pPr>
            <a:r>
              <a:rPr lang="ru-RU" sz="3200"/>
              <a:t>    Летом мы ездим на природу, жарим шашлыки, купаемся в речке, загораем на песке. Зимой мы выходим на вечернюю прогулку всей семьёй, играем в снежки, катаемся на лыжах и на санках.  Еще зимой мы любим ездить на каток и на горки.  Вечером мы отдыхаем и пьём чай все вместе.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C1D8176-C73E-3B45-A094-583EBA5D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1" y="3824570"/>
            <a:ext cx="3443773" cy="303343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F687877-96DB-EB4E-868F-28606B42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80" y="327716"/>
            <a:ext cx="2934665" cy="326209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B18FCAA-77B4-074A-9F18-D71A9C294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345" y="1065865"/>
            <a:ext cx="2688130" cy="32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A07A7-7429-9A45-A5DD-DFE8A814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52" y="0"/>
            <a:ext cx="10131425" cy="1456267"/>
          </a:xfrm>
        </p:spPr>
        <p:txBody>
          <a:bodyPr>
            <a:normAutofit/>
          </a:bodyPr>
          <a:lstStyle/>
          <a:p>
            <a:r>
              <a:rPr lang="ru-RU" sz="4000" b="1"/>
              <a:t> Обязанности в нашем доме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C50AB-D64B-2B44-80ED-468E2A85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04" y="1117793"/>
            <a:ext cx="6939643" cy="6077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/>
              <a:t> Папа выполняет тяжёлую работу в доме и на улице, он чистит снег зимой и обустраевает дом . Мама каждый день готовит завтрак,обед и ужин. Еще мама следит за чистотой в доме.  Я с Полиной помогаю маме и папе,если им нужна какая то помощь.  Мы моем за собой посуду,убираем игрушки, протираем пыль и выносим мусор.</a:t>
            </a:r>
          </a:p>
          <a:p>
            <a:pPr marL="0" indent="0">
              <a:buNone/>
            </a:pPr>
            <a:endParaRPr lang="ru-RU" sz="320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D7E92F9-F426-274F-98AF-991A83D6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67" y="1456267"/>
            <a:ext cx="4722011" cy="47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2F735-B3CD-1041-B71C-81594AB1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983" y="227335"/>
            <a:ext cx="10131425" cy="1456267"/>
          </a:xfrm>
        </p:spPr>
        <p:txBody>
          <a:bodyPr>
            <a:normAutofit/>
          </a:bodyPr>
          <a:lstStyle/>
          <a:p>
            <a:r>
              <a:rPr lang="ru-RU" sz="4000" b="1"/>
              <a:t>Пословицы о Семье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9CD39B-C5EC-7544-BE8D-57FC6A7D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1919405"/>
            <a:ext cx="10131425" cy="3649133"/>
          </a:xfrm>
        </p:spPr>
        <p:txBody>
          <a:bodyPr>
            <a:noAutofit/>
          </a:bodyPr>
          <a:lstStyle/>
          <a:p>
            <a:r>
              <a:rPr lang="ru-RU" sz="3600"/>
              <a:t>Где любовь да совет, там и горя нет</a:t>
            </a:r>
          </a:p>
          <a:p>
            <a:r>
              <a:rPr lang="ru-RU" sz="3600"/>
              <a:t>Вся семья вместе, так и душа на месте </a:t>
            </a:r>
          </a:p>
          <a:p>
            <a:r>
              <a:rPr lang="ru-RU" sz="3600"/>
              <a:t>Семья в куче, не страшна и туча </a:t>
            </a:r>
          </a:p>
          <a:p>
            <a:r>
              <a:rPr lang="ru-RU" sz="3600"/>
              <a:t>Дом согревает не печь, а любовь и согласие </a:t>
            </a:r>
          </a:p>
          <a:p>
            <a:r>
              <a:rPr lang="ru-RU" sz="3600"/>
              <a:t>Дерево держится корнями, а человек семьёй </a:t>
            </a:r>
          </a:p>
          <a:p>
            <a:r>
              <a:rPr lang="ru-RU" sz="3600"/>
              <a:t>Семьей дорожить- счастливым быть </a:t>
            </a:r>
          </a:p>
          <a:p>
            <a:r>
              <a:rPr lang="ru-RU" sz="3600"/>
              <a:t>Согласие да лад в семье клад </a:t>
            </a:r>
          </a:p>
        </p:txBody>
      </p:sp>
    </p:spTree>
    <p:extLst>
      <p:ext uri="{BB962C8B-B14F-4D97-AF65-F5344CB8AC3E}">
        <p14:creationId xmlns:p14="http://schemas.microsoft.com/office/powerpoint/2010/main" val="391778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E90BA24-9E58-AF43-B446-C57DA803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8" y="350808"/>
            <a:ext cx="4205332" cy="443075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085295C-1877-6442-883E-75CEFDF6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422" y="0"/>
            <a:ext cx="4270833" cy="4576947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4DB6C32-D864-6544-84A6-CF106752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207" y="2288473"/>
            <a:ext cx="5000988" cy="43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3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Небесная</vt:lpstr>
      <vt:lpstr>Моя семья  </vt:lpstr>
      <vt:lpstr>Моя семья состоит из 7 человек: </vt:lpstr>
      <vt:lpstr>Презентация PowerPoint</vt:lpstr>
      <vt:lpstr>Презентация PowerPoint</vt:lpstr>
      <vt:lpstr> Обязанности в нашем доме </vt:lpstr>
      <vt:lpstr>Пословицы о Семье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  </dc:title>
  <dc:creator>79630865066</dc:creator>
  <cp:lastModifiedBy>79630865066</cp:lastModifiedBy>
  <cp:revision>5</cp:revision>
  <dcterms:created xsi:type="dcterms:W3CDTF">2020-11-20T09:58:14Z</dcterms:created>
  <dcterms:modified xsi:type="dcterms:W3CDTF">2020-11-20T12:17:11Z</dcterms:modified>
</cp:coreProperties>
</file>