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4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4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8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3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2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0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1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1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17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3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9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8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0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5780C5-7F35-4365-85A5-795F5AA32DA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AB87EB-30A2-4E4E-8422-EE4F1F7E4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0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Моя семья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1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1493"/>
          </a:xfrm>
        </p:spPr>
        <p:txBody>
          <a:bodyPr/>
          <a:lstStyle/>
          <a:p>
            <a:r>
              <a:rPr lang="ru-RU" dirty="0" smtClean="0"/>
              <a:t>Я- Южакова Татьяна Вячеславовна, </a:t>
            </a:r>
            <a:br>
              <a:rPr lang="ru-RU" dirty="0" smtClean="0"/>
            </a:br>
            <a:r>
              <a:rPr lang="ru-RU" dirty="0" smtClean="0"/>
              <a:t>учусь в 1 классе, люблю играть в куклы.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14" y="2521359"/>
            <a:ext cx="5645150" cy="3763433"/>
          </a:xfrm>
        </p:spPr>
      </p:pic>
    </p:spTree>
    <p:extLst>
      <p:ext uri="{BB962C8B-B14F-4D97-AF65-F5344CB8AC3E}">
        <p14:creationId xmlns:p14="http://schemas.microsoft.com/office/powerpoint/2010/main" val="26272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926" y="982132"/>
            <a:ext cx="5936671" cy="2966413"/>
          </a:xfrm>
        </p:spPr>
        <p:txBody>
          <a:bodyPr>
            <a:normAutofit/>
          </a:bodyPr>
          <a:lstStyle/>
          <a:p>
            <a:r>
              <a:rPr lang="ru-RU" dirty="0" smtClean="0"/>
              <a:t>Моя мама- Елена Григорьевна, </a:t>
            </a:r>
            <a:br>
              <a:rPr lang="ru-RU" dirty="0" smtClean="0"/>
            </a:br>
            <a:r>
              <a:rPr lang="ru-RU" dirty="0" smtClean="0"/>
              <a:t>она работает в школе учителем.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3" y="1116589"/>
            <a:ext cx="3444485" cy="4591483"/>
          </a:xfrm>
        </p:spPr>
      </p:pic>
    </p:spTree>
    <p:extLst>
      <p:ext uri="{BB962C8B-B14F-4D97-AF65-F5344CB8AC3E}">
        <p14:creationId xmlns:p14="http://schemas.microsoft.com/office/powerpoint/2010/main" val="30044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брат- Александр и его жена Лиза. </a:t>
            </a:r>
            <a:br>
              <a:rPr lang="ru-RU" dirty="0" smtClean="0"/>
            </a:br>
            <a:r>
              <a:rPr lang="ru-RU" dirty="0" smtClean="0"/>
              <a:t>Саша работает водителем на автобусе.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15" y="2557463"/>
            <a:ext cx="5330283" cy="3552392"/>
          </a:xfrm>
        </p:spPr>
      </p:pic>
    </p:spTree>
    <p:extLst>
      <p:ext uri="{BB962C8B-B14F-4D97-AF65-F5344CB8AC3E}">
        <p14:creationId xmlns:p14="http://schemas.microsoft.com/office/powerpoint/2010/main" val="2591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582" y="982131"/>
            <a:ext cx="6380016" cy="3354341"/>
          </a:xfrm>
        </p:spPr>
        <p:txBody>
          <a:bodyPr>
            <a:normAutofit/>
          </a:bodyPr>
          <a:lstStyle/>
          <a:p>
            <a:r>
              <a:rPr lang="ru-RU" dirty="0" smtClean="0"/>
              <a:t>Моя сестра- Ирина, работает в аптеке фармацевтом.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180" y="1878251"/>
            <a:ext cx="4762038" cy="3174692"/>
          </a:xfrm>
        </p:spPr>
      </p:pic>
    </p:spTree>
    <p:extLst>
      <p:ext uri="{BB962C8B-B14F-4D97-AF65-F5344CB8AC3E}">
        <p14:creationId xmlns:p14="http://schemas.microsoft.com/office/powerpoint/2010/main" val="34566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614507"/>
            <a:ext cx="10515600" cy="16299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дедушка- Григорий Александрович Плесовских, он работал в школе учителем труда. Мой дедушка был пограничником.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89" y="2626736"/>
            <a:ext cx="4995493" cy="3566246"/>
          </a:xfrm>
        </p:spPr>
      </p:pic>
    </p:spTree>
    <p:extLst>
      <p:ext uri="{BB962C8B-B14F-4D97-AF65-F5344CB8AC3E}">
        <p14:creationId xmlns:p14="http://schemas.microsoft.com/office/powerpoint/2010/main" val="10416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бабушка- Валентина Владимировна, она работала в больнице и лечила детей.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2493818"/>
            <a:ext cx="4987635" cy="3740726"/>
          </a:xfrm>
        </p:spPr>
      </p:pic>
    </p:spTree>
    <p:extLst>
      <p:ext uri="{BB962C8B-B14F-4D97-AF65-F5344CB8AC3E}">
        <p14:creationId xmlns:p14="http://schemas.microsoft.com/office/powerpoint/2010/main" val="40766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8931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Мы все вместе любим играть в слова, в </a:t>
            </a:r>
            <a:r>
              <a:rPr lang="ru-RU" sz="5400" dirty="0" err="1" smtClean="0"/>
              <a:t>мемори</a:t>
            </a:r>
            <a:r>
              <a:rPr lang="ru-RU" sz="5400" dirty="0" smtClean="0"/>
              <a:t>, в лото, в домино.</a:t>
            </a:r>
            <a:br>
              <a:rPr lang="ru-RU" sz="5400" dirty="0" smtClean="0"/>
            </a:br>
            <a:r>
              <a:rPr lang="ru-RU" sz="5400" dirty="0" smtClean="0"/>
              <a:t>Я помогаю маме прибирать, готовить, печь вкусные пироги</a:t>
            </a:r>
            <a:br>
              <a:rPr lang="ru-RU" sz="5400" dirty="0" smtClean="0"/>
            </a:br>
            <a:r>
              <a:rPr lang="ru-RU" sz="5400" dirty="0" smtClean="0"/>
              <a:t> и торты.</a:t>
            </a:r>
            <a:br>
              <a:rPr lang="ru-RU" sz="5400" dirty="0" smtClean="0"/>
            </a:br>
            <a:r>
              <a:rPr lang="ru-RU" sz="5400" dirty="0" smtClean="0"/>
              <a:t>Я очень люблю </a:t>
            </a:r>
            <a:r>
              <a:rPr lang="ru-RU" sz="5400" smtClean="0"/>
              <a:t>свою семью.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6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922377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81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Моя семья</vt:lpstr>
      <vt:lpstr>Я- Южакова Татьяна Вячеславовна,  учусь в 1 классе, люблю играть в куклы. </vt:lpstr>
      <vt:lpstr>Моя мама- Елена Григорьевна,  она работает в школе учителем.</vt:lpstr>
      <vt:lpstr>Мой брат- Александр и его жена Лиза.  Саша работает водителем на автобусе.</vt:lpstr>
      <vt:lpstr>Моя сестра- Ирина, работает в аптеке фармацевтом.</vt:lpstr>
      <vt:lpstr>Мой дедушка- Григорий Александрович Плесовских, он работал в школе учителем труда. Мой дедушка был пограничником.</vt:lpstr>
      <vt:lpstr>Моя бабушка- Валентина Владимировна, она работала в больнице и лечила детей.</vt:lpstr>
      <vt:lpstr>Мы все вместе любим играть в слова, в мемори, в лото, в домино. Я помогаю маме прибирать, готовить, печь вкусные пироги  и торты. Я очень люблю свою семью.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елена</dc:creator>
  <cp:lastModifiedBy>Школа Бизино_1</cp:lastModifiedBy>
  <cp:revision>3</cp:revision>
  <dcterms:created xsi:type="dcterms:W3CDTF">2020-11-24T15:18:43Z</dcterms:created>
  <dcterms:modified xsi:type="dcterms:W3CDTF">2020-11-25T05:09:35Z</dcterms:modified>
</cp:coreProperties>
</file>